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0" r:id="rId4"/>
    <p:sldId id="261" r:id="rId5"/>
    <p:sldId id="263" r:id="rId6"/>
    <p:sldId id="264" r:id="rId7"/>
    <p:sldId id="265" r:id="rId8"/>
    <p:sldId id="266" r:id="rId9"/>
    <p:sldId id="267" r:id="rId10"/>
    <p:sldId id="270" r:id="rId11"/>
    <p:sldId id="268" r:id="rId12"/>
    <p:sldId id="269" r:id="rId13"/>
    <p:sldId id="271" r:id="rId14"/>
    <p:sldId id="272" r:id="rId15"/>
    <p:sldId id="273" r:id="rId16"/>
    <p:sldId id="276" r:id="rId17"/>
    <p:sldId id="277" r:id="rId18"/>
    <p:sldId id="275" r:id="rId19"/>
    <p:sldId id="278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3" d="100"/>
          <a:sy n="93" d="100"/>
        </p:scale>
        <p:origin x="4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AE94B-3773-433A-9819-8A86B9C893EC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15347-79A7-4EBE-9155-3B47131616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4814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AE94B-3773-433A-9819-8A86B9C893EC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15347-79A7-4EBE-9155-3B47131616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39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AE94B-3773-433A-9819-8A86B9C893EC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15347-79A7-4EBE-9155-3B47131616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39516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AE94B-3773-433A-9819-8A86B9C893EC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15347-79A7-4EBE-9155-3B47131616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1051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AE94B-3773-433A-9819-8A86B9C893EC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15347-79A7-4EBE-9155-3B47131616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41218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AE94B-3773-433A-9819-8A86B9C893EC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15347-79A7-4EBE-9155-3B47131616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60493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AE94B-3773-433A-9819-8A86B9C893EC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15347-79A7-4EBE-9155-3B47131616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14824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AE94B-3773-433A-9819-8A86B9C893EC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15347-79A7-4EBE-9155-3B47131616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02246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AE94B-3773-433A-9819-8A86B9C893EC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15347-79A7-4EBE-9155-3B47131616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8764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AE94B-3773-433A-9819-8A86B9C893EC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92615347-79A7-4EBE-9155-3B47131616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9869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AE94B-3773-433A-9819-8A86B9C893EC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15347-79A7-4EBE-9155-3B47131616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4814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AE94B-3773-433A-9819-8A86B9C893EC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15347-79A7-4EBE-9155-3B47131616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68735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AE94B-3773-433A-9819-8A86B9C893EC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15347-79A7-4EBE-9155-3B47131616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7147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AE94B-3773-433A-9819-8A86B9C893EC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15347-79A7-4EBE-9155-3B47131616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9570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AE94B-3773-433A-9819-8A86B9C893EC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15347-79A7-4EBE-9155-3B47131616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51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AE94B-3773-433A-9819-8A86B9C893EC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15347-79A7-4EBE-9155-3B47131616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3320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AE94B-3773-433A-9819-8A86B9C893EC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15347-79A7-4EBE-9155-3B47131616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8253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0AAE94B-3773-433A-9819-8A86B9C893EC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2615347-79A7-4EBE-9155-3B47131616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2771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vseprimety.ru/narodnye-primety-o-pogode" TargetMode="External"/><Relationship Id="rId2" Type="http://schemas.openxmlformats.org/officeDocument/2006/relationships/hyperlink" Target="http://www.goroskop.ru/publish/open_article/89650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3203057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КАК   ПРЕКРАСЕН </a:t>
            </a:r>
            <a:b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МИР   ПТИЦ</a:t>
            </a:r>
            <a:endParaRPr lang="ru-RU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4" name="Picture 8" descr="Безымянны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283" y="3148548"/>
            <a:ext cx="3733800" cy="341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6421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1"/>
            <a:ext cx="10018713" cy="770562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Как питаются птицы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411" t="10597" r="-5411" b="-10597"/>
          <a:stretch/>
        </p:blipFill>
        <p:spPr>
          <a:xfrm>
            <a:off x="3054790" y="914827"/>
            <a:ext cx="8324193" cy="66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927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1"/>
            <a:ext cx="10018713" cy="924674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Как питаются птицы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5274" t="-1295" r="168" b="1295"/>
          <a:stretch/>
        </p:blipFill>
        <p:spPr>
          <a:xfrm>
            <a:off x="3752191" y="842481"/>
            <a:ext cx="5155325" cy="5702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056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236484"/>
            <a:ext cx="10018713" cy="513529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Как питаются птицы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-62" t="-13704" r="329" b="17776"/>
          <a:stretch/>
        </p:blipFill>
        <p:spPr>
          <a:xfrm>
            <a:off x="3290343" y="0"/>
            <a:ext cx="6242260" cy="6513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603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1"/>
            <a:ext cx="10018713" cy="993228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Викторина о птицах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0760" y="1397286"/>
            <a:ext cx="5702157" cy="4900772"/>
          </a:xfrm>
          <a:prstGeom prst="rect">
            <a:avLst/>
          </a:prstGeom>
        </p:spPr>
      </p:pic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3205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174662"/>
            <a:ext cx="10018713" cy="1109608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Викторина о птицах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06230" y="1500028"/>
            <a:ext cx="5815172" cy="4407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559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256855"/>
            <a:ext cx="10018713" cy="945222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Викторина о птицах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28827" y="1726058"/>
            <a:ext cx="5907640" cy="3904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008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71920"/>
            <a:ext cx="10018713" cy="73973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 Р И М Е Т Ы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30183" y="811658"/>
            <a:ext cx="8872839" cy="6698751"/>
          </a:xfrm>
        </p:spPr>
        <p:txBody>
          <a:bodyPr>
            <a:normAutofit/>
          </a:bodyPr>
          <a:lstStyle/>
          <a:p>
            <a:pPr lvl="0"/>
            <a:r>
              <a:rPr lang="ru-RU" sz="3200" dirty="0"/>
              <a:t>Сова кричит…  </a:t>
            </a:r>
            <a:r>
              <a:rPr lang="ru-RU" sz="3200" dirty="0" smtClean="0"/>
              <a:t>  </a:t>
            </a:r>
            <a:endParaRPr lang="ru-RU" sz="3200" dirty="0"/>
          </a:p>
          <a:p>
            <a:pPr lvl="0"/>
            <a:r>
              <a:rPr lang="ru-RU" sz="3200" dirty="0"/>
              <a:t>Синичка с утра начинает пищать…. </a:t>
            </a:r>
            <a:endParaRPr lang="ru-RU" sz="3200" dirty="0" smtClean="0"/>
          </a:p>
          <a:p>
            <a:pPr lvl="0"/>
            <a:r>
              <a:rPr lang="ru-RU" sz="3200" dirty="0" smtClean="0"/>
              <a:t>Курица </a:t>
            </a:r>
            <a:r>
              <a:rPr lang="ru-RU" sz="3200" dirty="0"/>
              <a:t>на одной ноге стоит ….    </a:t>
            </a:r>
            <a:endParaRPr lang="ru-RU" sz="3200" dirty="0" smtClean="0"/>
          </a:p>
          <a:p>
            <a:pPr lvl="0"/>
            <a:r>
              <a:rPr lang="ru-RU" sz="3200" dirty="0" smtClean="0"/>
              <a:t>Воробьи </a:t>
            </a:r>
            <a:r>
              <a:rPr lang="ru-RU" sz="3200" dirty="0"/>
              <a:t>в пыли купаются . …   </a:t>
            </a:r>
            <a:endParaRPr lang="ru-RU" sz="3200" dirty="0" smtClean="0"/>
          </a:p>
          <a:p>
            <a:pPr lvl="0"/>
            <a:r>
              <a:rPr lang="ru-RU" sz="3200" dirty="0" smtClean="0"/>
              <a:t>Жаворонки </a:t>
            </a:r>
            <a:r>
              <a:rPr lang="ru-RU" sz="3200" dirty="0"/>
              <a:t>сидят, надувшись …. </a:t>
            </a:r>
            <a:endParaRPr lang="ru-RU" sz="3200" dirty="0" smtClean="0"/>
          </a:p>
          <a:p>
            <a:pPr lvl="0"/>
            <a:r>
              <a:rPr lang="ru-RU" sz="3200" dirty="0" smtClean="0"/>
              <a:t>Утки </a:t>
            </a:r>
            <a:r>
              <a:rPr lang="ru-RU" sz="3200" dirty="0"/>
              <a:t>разыгрались …. </a:t>
            </a:r>
            <a:endParaRPr lang="ru-RU" sz="3200" dirty="0" smtClean="0"/>
          </a:p>
          <a:p>
            <a:pPr lvl="0"/>
            <a:r>
              <a:rPr lang="ru-RU" sz="3200" dirty="0" smtClean="0"/>
              <a:t>Грачи </a:t>
            </a:r>
            <a:r>
              <a:rPr lang="ru-RU" sz="3200" dirty="0"/>
              <a:t>летом пасутся в траве …  </a:t>
            </a:r>
            <a:endParaRPr lang="ru-RU" sz="3200" dirty="0" smtClean="0"/>
          </a:p>
          <a:p>
            <a:pPr lvl="0"/>
            <a:r>
              <a:rPr lang="ru-RU" sz="3200" dirty="0" smtClean="0"/>
              <a:t>Галки </a:t>
            </a:r>
            <a:r>
              <a:rPr lang="ru-RU" sz="3200" dirty="0"/>
              <a:t>на вечер собираются гурьбой и кричат … </a:t>
            </a:r>
            <a:endParaRPr lang="ru-RU" sz="3200" dirty="0" smtClean="0"/>
          </a:p>
          <a:p>
            <a:pPr lvl="0"/>
            <a:endParaRPr lang="ru-RU" sz="3200" dirty="0"/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09087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215758"/>
            <a:ext cx="10018713" cy="1006867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КТО  ЛИШНИЙ?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4310" y="1417833"/>
            <a:ext cx="10018713" cy="4373367"/>
          </a:xfrm>
        </p:spPr>
        <p:txBody>
          <a:bodyPr/>
          <a:lstStyle/>
          <a:p>
            <a:pPr lvl="0">
              <a:lnSpc>
                <a:spcPct val="150000"/>
              </a:lnSpc>
            </a:pPr>
            <a:r>
              <a:rPr lang="ru-RU" sz="5400" dirty="0"/>
              <a:t>Дятел – жаворонок – соловей    </a:t>
            </a:r>
            <a:r>
              <a:rPr lang="ru-RU" sz="5400" dirty="0" smtClean="0"/>
              <a:t> </a:t>
            </a:r>
            <a:endParaRPr lang="ru-RU" sz="5400" dirty="0"/>
          </a:p>
          <a:p>
            <a:pPr lvl="0">
              <a:lnSpc>
                <a:spcPct val="150000"/>
              </a:lnSpc>
            </a:pPr>
            <a:r>
              <a:rPr lang="ru-RU" sz="5400" dirty="0"/>
              <a:t>Коршун – скопа – филин    </a:t>
            </a:r>
            <a:r>
              <a:rPr lang="ru-RU" sz="5400" dirty="0" smtClean="0"/>
              <a:t> </a:t>
            </a:r>
            <a:endParaRPr lang="ru-RU" sz="5400" dirty="0"/>
          </a:p>
          <a:p>
            <a:pPr lvl="0">
              <a:lnSpc>
                <a:spcPct val="150000"/>
              </a:lnSpc>
            </a:pPr>
            <a:r>
              <a:rPr lang="ru-RU" sz="5400" dirty="0"/>
              <a:t>Ласточка – стриж – воробей  </a:t>
            </a:r>
            <a:r>
              <a:rPr lang="ru-RU" sz="5400" i="1" dirty="0" smtClean="0"/>
              <a:t> </a:t>
            </a:r>
            <a:endParaRPr lang="ru-RU" sz="5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01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19784" y="2666999"/>
            <a:ext cx="6783239" cy="3980381"/>
          </a:xfrm>
        </p:spPr>
        <p:txBody>
          <a:bodyPr>
            <a:normAutofit/>
          </a:bodyPr>
          <a:lstStyle/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altLang="ru-RU" b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ru-RU" altLang="ru-RU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ru-RU" altLang="ru-RU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Береги </a:t>
            </a:r>
            <a:r>
              <a:rPr lang="ru-RU" altLang="ru-RU" b="1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птиц!  Не разрушай их гнезд!  </a:t>
            </a:r>
          </a:p>
          <a:p>
            <a:pPr marL="0" lvl="0" indent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altLang="ru-RU" b="1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Помогай  в  голодное зимнее время! </a:t>
            </a:r>
          </a:p>
          <a:p>
            <a:pPr marL="0" lvl="0" indent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altLang="ru-RU" b="1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И птицы порадуют тебя своими песнями, </a:t>
            </a:r>
          </a:p>
          <a:p>
            <a:pPr marL="0" lvl="0" indent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altLang="ru-RU" b="1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защитят твои сады от вредителей, </a:t>
            </a:r>
          </a:p>
          <a:p>
            <a:pPr marL="0" lvl="0" indent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altLang="ru-RU" b="1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предскажут погоду, помогут определить время.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031" name="Picture 7" descr="DSCN024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6938" y="641330"/>
            <a:ext cx="3028950" cy="227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S700037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7559" y="3514189"/>
            <a:ext cx="314325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5115888" y="948572"/>
            <a:ext cx="7593244" cy="1661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                          </a:t>
            </a:r>
            <a:r>
              <a:rPr lang="ru-RU" altLang="ru-RU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ЛИСТОВКА</a:t>
            </a:r>
            <a:endParaRPr lang="ru-RU" altLang="ru-RU" sz="4400" b="1" dirty="0">
              <a:solidFill>
                <a:srgbClr val="FF0000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.</a:t>
            </a:r>
            <a:endParaRPr kumimoji="0" lang="ru-RU" alt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27336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 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791619" y="324433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8237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1844" y="233739"/>
            <a:ext cx="10018713" cy="916968"/>
          </a:xfrm>
        </p:spPr>
        <p:txBody>
          <a:bodyPr/>
          <a:lstStyle/>
          <a:p>
            <a:r>
              <a:rPr lang="ru-RU" dirty="0" smtClean="0"/>
              <a:t>Интернет – ресурсы: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4310" y="1150707"/>
            <a:ext cx="10018713" cy="4640493"/>
          </a:xfrm>
        </p:spPr>
        <p:txBody>
          <a:bodyPr/>
          <a:lstStyle/>
          <a:p>
            <a:pPr lvl="0"/>
            <a:r>
              <a:rPr lang="ru-RU" dirty="0"/>
              <a:t>Приметы про птиц на сайте: </a:t>
            </a:r>
            <a:r>
              <a:rPr lang="ru-RU" u="sng" dirty="0">
                <a:hlinkClick r:id="rId2"/>
              </a:rPr>
              <a:t>http://www.goroskop.ru/publish/open_article/89650/</a:t>
            </a:r>
            <a:r>
              <a:rPr lang="ru-RU" dirty="0"/>
              <a:t>;  </a:t>
            </a:r>
          </a:p>
          <a:p>
            <a:r>
              <a:rPr lang="ru-RU" dirty="0"/>
              <a:t>           </a:t>
            </a:r>
            <a:r>
              <a:rPr lang="ru-RU" u="sng" dirty="0">
                <a:hlinkClick r:id="rId3"/>
              </a:rPr>
              <a:t>http://vseprimety.ru/narodnye-primety-o-pogode</a:t>
            </a:r>
            <a:r>
              <a:rPr lang="ru-RU" dirty="0"/>
              <a:t>; </a:t>
            </a:r>
          </a:p>
          <a:p>
            <a:r>
              <a:rPr lang="ru-RU" dirty="0" smtClean="0"/>
              <a:t>Фото птиц на сайте: </a:t>
            </a:r>
            <a:r>
              <a:rPr lang="en-US" dirty="0">
                <a:solidFill>
                  <a:srgbClr val="0070C0"/>
                </a:solidFill>
              </a:rPr>
              <a:t>https://fotki.yandex.ru </a:t>
            </a:r>
            <a:r>
              <a:rPr lang="en-US" dirty="0" smtClean="0">
                <a:solidFill>
                  <a:srgbClr val="0070C0"/>
                </a:solidFill>
              </a:rPr>
              <a:t>›</a:t>
            </a:r>
            <a:r>
              <a:rPr lang="ru-RU" dirty="0" smtClean="0">
                <a:solidFill>
                  <a:srgbClr val="0070C0"/>
                </a:solidFill>
              </a:rPr>
              <a:t>;                           </a:t>
            </a:r>
          </a:p>
          <a:p>
            <a:r>
              <a:rPr lang="en-US" dirty="0">
                <a:solidFill>
                  <a:srgbClr val="0070C0"/>
                </a:solidFill>
              </a:rPr>
              <a:t> </a:t>
            </a:r>
            <a:r>
              <a:rPr lang="en-US" dirty="0" smtClean="0">
                <a:solidFill>
                  <a:srgbClr val="0070C0"/>
                </a:solidFill>
              </a:rPr>
              <a:t>www.pokrovka-info.ru/fauna_kuban-ptizi.php</a:t>
            </a:r>
            <a:r>
              <a:rPr lang="ru-RU" dirty="0" smtClean="0">
                <a:solidFill>
                  <a:srgbClr val="0070C0"/>
                </a:solidFill>
              </a:rPr>
              <a:t>;</a:t>
            </a:r>
          </a:p>
          <a:p>
            <a:pPr lvl="0"/>
            <a:r>
              <a:rPr lang="ru-RU" dirty="0"/>
              <a:t>Певчие птицы:  </a:t>
            </a:r>
            <a:r>
              <a:rPr lang="ru-RU" dirty="0">
                <a:solidFill>
                  <a:srgbClr val="002060"/>
                </a:solidFill>
              </a:rPr>
              <a:t>https://</a:t>
            </a:r>
            <a:r>
              <a:rPr lang="ru-RU" dirty="0" smtClean="0">
                <a:solidFill>
                  <a:srgbClr val="002060"/>
                </a:solidFill>
              </a:rPr>
              <a:t>www.pitomec.ru/kinds/main/birds/Pevchie_ptic.</a:t>
            </a:r>
            <a:endParaRPr lang="ru-RU" dirty="0">
              <a:solidFill>
                <a:srgbClr val="002060"/>
              </a:solidFill>
            </a:endParaRPr>
          </a:p>
          <a:p>
            <a:endParaRPr lang="ru-RU" dirty="0" smtClean="0">
              <a:solidFill>
                <a:srgbClr val="0070C0"/>
              </a:solidFill>
            </a:endParaRPr>
          </a:p>
          <a:p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3093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12335"/>
          <a:stretch/>
        </p:blipFill>
        <p:spPr>
          <a:xfrm>
            <a:off x="1484309" y="1392578"/>
            <a:ext cx="4934606" cy="480274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09" y="685800"/>
            <a:ext cx="10018713" cy="34718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Скворец                                 </a:t>
            </a:r>
            <a:r>
              <a:rPr lang="ru-RU" dirty="0" err="1" smtClean="0"/>
              <a:t>Лосточка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alt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     </a:t>
            </a:r>
            <a:endParaRPr lang="ru-RU" dirty="0"/>
          </a:p>
        </p:txBody>
      </p:sp>
      <p:pic>
        <p:nvPicPr>
          <p:cNvPr id="7" name="Объект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9149" y="1292824"/>
            <a:ext cx="5160319" cy="4902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747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205484"/>
            <a:ext cx="10018713" cy="48031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Сойка                                          Иволга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031422" y="737037"/>
            <a:ext cx="4471602" cy="524991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24" y="831769"/>
            <a:ext cx="5041829" cy="5358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065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66011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Сорока                                      Ворона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53985" y="1919791"/>
            <a:ext cx="5259217" cy="442287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8733" t="452" r="17466" b="-452"/>
          <a:stretch/>
        </p:blipFill>
        <p:spPr>
          <a:xfrm>
            <a:off x="1325366" y="1466636"/>
            <a:ext cx="5085708" cy="454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009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184935"/>
            <a:ext cx="10018713" cy="6532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Дубонос                                  Дрозд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74305" y="1096766"/>
            <a:ext cx="5107699" cy="533662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3399" y="1096766"/>
            <a:ext cx="5200268" cy="5336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298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287676"/>
            <a:ext cx="10018713" cy="842481"/>
          </a:xfrm>
        </p:spPr>
        <p:txBody>
          <a:bodyPr/>
          <a:lstStyle/>
          <a:p>
            <a:r>
              <a:rPr lang="ru-RU" dirty="0" smtClean="0"/>
              <a:t>Щегол                             Снегирь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8310" t="12409" r="2146" b="1519"/>
          <a:stretch/>
        </p:blipFill>
        <p:spPr>
          <a:xfrm>
            <a:off x="6493667" y="1321674"/>
            <a:ext cx="5328744" cy="49213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3755" t="20432" r="13616" b="17454"/>
          <a:stretch/>
        </p:blipFill>
        <p:spPr>
          <a:xfrm>
            <a:off x="1064125" y="1305245"/>
            <a:ext cx="5202622" cy="4954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04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9102" y="246580"/>
            <a:ext cx="10018713" cy="729465"/>
          </a:xfrm>
        </p:spPr>
        <p:txBody>
          <a:bodyPr/>
          <a:lstStyle/>
          <a:p>
            <a:r>
              <a:rPr lang="ru-RU" dirty="0" smtClean="0"/>
              <a:t>Чиж                                    Овсянка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9008" r="17081"/>
          <a:stretch/>
        </p:blipFill>
        <p:spPr>
          <a:xfrm>
            <a:off x="1117818" y="1261153"/>
            <a:ext cx="5420640" cy="52105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8806" r="18152"/>
          <a:stretch/>
        </p:blipFill>
        <p:spPr>
          <a:xfrm>
            <a:off x="6729218" y="1261154"/>
            <a:ext cx="5155325" cy="5210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764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113016"/>
            <a:ext cx="10402889" cy="708917"/>
          </a:xfrm>
        </p:spPr>
        <p:txBody>
          <a:bodyPr>
            <a:normAutofit/>
          </a:bodyPr>
          <a:lstStyle/>
          <a:p>
            <a:r>
              <a:rPr lang="ru-RU" dirty="0" smtClean="0"/>
              <a:t>Славка                            Трясогузка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2918" r="19967"/>
          <a:stretch/>
        </p:blipFill>
        <p:spPr>
          <a:xfrm>
            <a:off x="6876423" y="1101815"/>
            <a:ext cx="5115637" cy="562933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8286" r="10075"/>
          <a:stretch/>
        </p:blipFill>
        <p:spPr>
          <a:xfrm>
            <a:off x="987024" y="1101815"/>
            <a:ext cx="5599111" cy="5511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36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184936"/>
            <a:ext cx="10018713" cy="63699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Дятел                                           Щур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18250"/>
          <a:stretch/>
        </p:blipFill>
        <p:spPr>
          <a:xfrm>
            <a:off x="1135117" y="898634"/>
            <a:ext cx="3957145" cy="52551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9008" y="898634"/>
            <a:ext cx="6003210" cy="5280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85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раллакс">
  <a:themeElements>
    <a:clrScheme name="Параллакс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Параллакс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араллакс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TM03457496[[fn=Параллакс]]</Template>
  <TotalTime>121</TotalTime>
  <Words>180</Words>
  <Application>Microsoft Office PowerPoint</Application>
  <PresentationFormat>Широкоэкранный</PresentationFormat>
  <Paragraphs>46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Arial Black</vt:lpstr>
      <vt:lpstr>Corbel</vt:lpstr>
      <vt:lpstr>Times New Roman</vt:lpstr>
      <vt:lpstr>Параллакс</vt:lpstr>
      <vt:lpstr>КАК   ПРЕКРАСЕН  МИР   ПТИЦ</vt:lpstr>
      <vt:lpstr>Скворец                                 Лосточка</vt:lpstr>
      <vt:lpstr>       Сойка                                          Иволга</vt:lpstr>
      <vt:lpstr>Сорока                                      Ворона</vt:lpstr>
      <vt:lpstr>Дубонос                                  Дрозд</vt:lpstr>
      <vt:lpstr>Щегол                             Снегирь</vt:lpstr>
      <vt:lpstr>Чиж                                    Овсянка</vt:lpstr>
      <vt:lpstr>Славка                            Трясогузка</vt:lpstr>
      <vt:lpstr>Дятел                                           Щур</vt:lpstr>
      <vt:lpstr>Как питаются птицы</vt:lpstr>
      <vt:lpstr>Как питаются птицы</vt:lpstr>
      <vt:lpstr>Как питаются птицы</vt:lpstr>
      <vt:lpstr>Викторина о птицах</vt:lpstr>
      <vt:lpstr>Викторина о птицах</vt:lpstr>
      <vt:lpstr>Викторина о птицах</vt:lpstr>
      <vt:lpstr>П Р И М Е Т Ы</vt:lpstr>
      <vt:lpstr>КТО  ЛИШНИЙ?</vt:lpstr>
      <vt:lpstr>Презентация PowerPoint</vt:lpstr>
      <vt:lpstr>Интернет – ресурсы: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  ПРЕКРАСЕН  МИР   ПТИЦ</dc:title>
  <dc:creator>User</dc:creator>
  <cp:lastModifiedBy>User</cp:lastModifiedBy>
  <cp:revision>18</cp:revision>
  <dcterms:created xsi:type="dcterms:W3CDTF">2017-01-30T16:21:38Z</dcterms:created>
  <dcterms:modified xsi:type="dcterms:W3CDTF">2017-01-31T14:57:30Z</dcterms:modified>
</cp:coreProperties>
</file>